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3"/>
  </p:notesMasterIdLst>
  <p:sldIdLst>
    <p:sldId id="269" r:id="rId3"/>
    <p:sldId id="260" r:id="rId4"/>
    <p:sldId id="261" r:id="rId5"/>
    <p:sldId id="270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0C3BF3-F627-4860-A665-43DB76244BFD}" v="13" dt="2021-06-14T15:49:33.6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368" autoAdjust="0"/>
    <p:restoredTop sz="95401" autoAdjust="0"/>
  </p:normalViewPr>
  <p:slideViewPr>
    <p:cSldViewPr snapToGrid="0">
      <p:cViewPr varScale="1">
        <p:scale>
          <a:sx n="95" d="100"/>
          <a:sy n="95" d="100"/>
        </p:scale>
        <p:origin x="108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ddad, Jana" userId="38f1801b-a9df-4568-be0b-e2045d2592ab" providerId="ADAL" clId="{930C3BF3-F627-4860-A665-43DB76244BFD}"/>
    <pc:docChg chg="undo custSel addSld delSld modSld">
      <pc:chgData name="Haddad, Jana" userId="38f1801b-a9df-4568-be0b-e2045d2592ab" providerId="ADAL" clId="{930C3BF3-F627-4860-A665-43DB76244BFD}" dt="2021-06-14T17:56:52.530" v="331" actId="2696"/>
      <pc:docMkLst>
        <pc:docMk/>
      </pc:docMkLst>
      <pc:sldChg chg="del">
        <pc:chgData name="Haddad, Jana" userId="38f1801b-a9df-4568-be0b-e2045d2592ab" providerId="ADAL" clId="{930C3BF3-F627-4860-A665-43DB76244BFD}" dt="2021-06-14T15:33:41.257" v="0" actId="47"/>
        <pc:sldMkLst>
          <pc:docMk/>
          <pc:sldMk cId="0" sldId="256"/>
        </pc:sldMkLst>
      </pc:sldChg>
      <pc:sldChg chg="del">
        <pc:chgData name="Haddad, Jana" userId="38f1801b-a9df-4568-be0b-e2045d2592ab" providerId="ADAL" clId="{930C3BF3-F627-4860-A665-43DB76244BFD}" dt="2021-06-14T15:33:43.204" v="1" actId="47"/>
        <pc:sldMkLst>
          <pc:docMk/>
          <pc:sldMk cId="0" sldId="257"/>
        </pc:sldMkLst>
      </pc:sldChg>
      <pc:sldChg chg="del">
        <pc:chgData name="Haddad, Jana" userId="38f1801b-a9df-4568-be0b-e2045d2592ab" providerId="ADAL" clId="{930C3BF3-F627-4860-A665-43DB76244BFD}" dt="2021-06-14T15:33:44.331" v="2" actId="47"/>
        <pc:sldMkLst>
          <pc:docMk/>
          <pc:sldMk cId="0" sldId="258"/>
        </pc:sldMkLst>
      </pc:sldChg>
      <pc:sldChg chg="del">
        <pc:chgData name="Haddad, Jana" userId="38f1801b-a9df-4568-be0b-e2045d2592ab" providerId="ADAL" clId="{930C3BF3-F627-4860-A665-43DB76244BFD}" dt="2021-06-14T15:33:48.190" v="3" actId="47"/>
        <pc:sldMkLst>
          <pc:docMk/>
          <pc:sldMk cId="0" sldId="259"/>
        </pc:sldMkLst>
      </pc:sldChg>
      <pc:sldChg chg="modSp add del mod">
        <pc:chgData name="Haddad, Jana" userId="38f1801b-a9df-4568-be0b-e2045d2592ab" providerId="ADAL" clId="{930C3BF3-F627-4860-A665-43DB76244BFD}" dt="2021-06-14T15:44:39.709" v="42" actId="2696"/>
        <pc:sldMkLst>
          <pc:docMk/>
          <pc:sldMk cId="0" sldId="260"/>
        </pc:sldMkLst>
        <pc:spChg chg="mod">
          <ac:chgData name="Haddad, Jana" userId="38f1801b-a9df-4568-be0b-e2045d2592ab" providerId="ADAL" clId="{930C3BF3-F627-4860-A665-43DB76244BFD}" dt="2021-06-14T15:34:00.201" v="21" actId="20577"/>
          <ac:spMkLst>
            <pc:docMk/>
            <pc:sldMk cId="0" sldId="260"/>
            <ac:spMk id="136" creationId="{00000000-0000-0000-0000-000000000000}"/>
          </ac:spMkLst>
        </pc:spChg>
      </pc:sldChg>
      <pc:sldChg chg="addSp delSp modSp mod">
        <pc:chgData name="Haddad, Jana" userId="38f1801b-a9df-4568-be0b-e2045d2592ab" providerId="ADAL" clId="{930C3BF3-F627-4860-A665-43DB76244BFD}" dt="2021-06-14T15:47:07.962" v="261"/>
        <pc:sldMkLst>
          <pc:docMk/>
          <pc:sldMk cId="0" sldId="261"/>
        </pc:sldMkLst>
        <pc:spChg chg="add mod">
          <ac:chgData name="Haddad, Jana" userId="38f1801b-a9df-4568-be0b-e2045d2592ab" providerId="ADAL" clId="{930C3BF3-F627-4860-A665-43DB76244BFD}" dt="2021-06-14T15:46:55.962" v="257" actId="403"/>
          <ac:spMkLst>
            <pc:docMk/>
            <pc:sldMk cId="0" sldId="261"/>
            <ac:spMk id="7" creationId="{F569FADF-8345-4527-B389-56FDCA7620B4}"/>
          </ac:spMkLst>
        </pc:spChg>
        <pc:spChg chg="add del">
          <ac:chgData name="Haddad, Jana" userId="38f1801b-a9df-4568-be0b-e2045d2592ab" providerId="ADAL" clId="{930C3BF3-F627-4860-A665-43DB76244BFD}" dt="2021-06-14T15:47:07.962" v="261"/>
          <ac:spMkLst>
            <pc:docMk/>
            <pc:sldMk cId="0" sldId="261"/>
            <ac:spMk id="9" creationId="{BE97BCAC-7557-464C-9564-EF9FD6F3B243}"/>
          </ac:spMkLst>
        </pc:spChg>
      </pc:sldChg>
      <pc:sldChg chg="addSp delSp modSp mod">
        <pc:chgData name="Haddad, Jana" userId="38f1801b-a9df-4568-be0b-e2045d2592ab" providerId="ADAL" clId="{930C3BF3-F627-4860-A665-43DB76244BFD}" dt="2021-06-14T17:56:38.251" v="330" actId="478"/>
        <pc:sldMkLst>
          <pc:docMk/>
          <pc:sldMk cId="0" sldId="267"/>
        </pc:sldMkLst>
        <pc:spChg chg="add mod">
          <ac:chgData name="Haddad, Jana" userId="38f1801b-a9df-4568-be0b-e2045d2592ab" providerId="ADAL" clId="{930C3BF3-F627-4860-A665-43DB76244BFD}" dt="2021-06-14T15:38:20.056" v="38" actId="1076"/>
          <ac:spMkLst>
            <pc:docMk/>
            <pc:sldMk cId="0" sldId="267"/>
            <ac:spMk id="8" creationId="{7043EE0C-BF3A-44B7-AC6D-D2EDE3C0ECAA}"/>
          </ac:spMkLst>
        </pc:spChg>
        <pc:picChg chg="mod">
          <ac:chgData name="Haddad, Jana" userId="38f1801b-a9df-4568-be0b-e2045d2592ab" providerId="ADAL" clId="{930C3BF3-F627-4860-A665-43DB76244BFD}" dt="2021-06-14T15:38:16.527" v="37" actId="1076"/>
          <ac:picMkLst>
            <pc:docMk/>
            <pc:sldMk cId="0" sldId="267"/>
            <ac:picMk id="182" creationId="{00000000-0000-0000-0000-000000000000}"/>
          </ac:picMkLst>
        </pc:picChg>
        <pc:inkChg chg="add del">
          <ac:chgData name="Haddad, Jana" userId="38f1801b-a9df-4568-be0b-e2045d2592ab" providerId="ADAL" clId="{930C3BF3-F627-4860-A665-43DB76244BFD}" dt="2021-06-14T17:56:38.251" v="330" actId="478"/>
          <ac:inkMkLst>
            <pc:docMk/>
            <pc:sldMk cId="0" sldId="267"/>
            <ac:inkMk id="3" creationId="{2998154A-F16B-4719-82FC-7336687C2695}"/>
          </ac:inkMkLst>
        </pc:inkChg>
        <pc:inkChg chg="add">
          <ac:chgData name="Haddad, Jana" userId="38f1801b-a9df-4568-be0b-e2045d2592ab" providerId="ADAL" clId="{930C3BF3-F627-4860-A665-43DB76244BFD}" dt="2021-06-14T17:11:09.024" v="329" actId="9405"/>
          <ac:inkMkLst>
            <pc:docMk/>
            <pc:sldMk cId="0" sldId="267"/>
            <ac:inkMk id="4" creationId="{1F5DA498-9E43-40DB-A4C3-C7FB7B848035}"/>
          </ac:inkMkLst>
        </pc:inkChg>
      </pc:sldChg>
      <pc:sldChg chg="del">
        <pc:chgData name="Haddad, Jana" userId="38f1801b-a9df-4568-be0b-e2045d2592ab" providerId="ADAL" clId="{930C3BF3-F627-4860-A665-43DB76244BFD}" dt="2021-06-14T17:56:52.530" v="331" actId="2696"/>
        <pc:sldMkLst>
          <pc:docMk/>
          <pc:sldMk cId="0" sldId="268"/>
        </pc:sldMkLst>
      </pc:sldChg>
      <pc:sldChg chg="new del">
        <pc:chgData name="Haddad, Jana" userId="38f1801b-a9df-4568-be0b-e2045d2592ab" providerId="ADAL" clId="{930C3BF3-F627-4860-A665-43DB76244BFD}" dt="2021-06-14T15:44:37.058" v="40" actId="680"/>
        <pc:sldMkLst>
          <pc:docMk/>
          <pc:sldMk cId="674668787" sldId="269"/>
        </pc:sldMkLst>
      </pc:sldChg>
      <pc:sldChg chg="addSp delSp modSp add mod setBg">
        <pc:chgData name="Haddad, Jana" userId="38f1801b-a9df-4568-be0b-e2045d2592ab" providerId="ADAL" clId="{930C3BF3-F627-4860-A665-43DB76244BFD}" dt="2021-06-14T15:46:15.924" v="239" actId="122"/>
        <pc:sldMkLst>
          <pc:docMk/>
          <pc:sldMk cId="3119844537" sldId="269"/>
        </pc:sldMkLst>
        <pc:spChg chg="add mod">
          <ac:chgData name="Haddad, Jana" userId="38f1801b-a9df-4568-be0b-e2045d2592ab" providerId="ADAL" clId="{930C3BF3-F627-4860-A665-43DB76244BFD}" dt="2021-06-14T15:46:11.173" v="238" actId="1076"/>
          <ac:spMkLst>
            <pc:docMk/>
            <pc:sldMk cId="3119844537" sldId="269"/>
            <ac:spMk id="9" creationId="{75F70A5C-8D7C-4664-9FFF-4E061D774E29}"/>
          </ac:spMkLst>
        </pc:spChg>
        <pc:spChg chg="mod">
          <ac:chgData name="Haddad, Jana" userId="38f1801b-a9df-4568-be0b-e2045d2592ab" providerId="ADAL" clId="{930C3BF3-F627-4860-A665-43DB76244BFD}" dt="2021-06-14T15:46:15.924" v="239" actId="122"/>
          <ac:spMkLst>
            <pc:docMk/>
            <pc:sldMk cId="3119844537" sldId="269"/>
            <ac:spMk id="136" creationId="{00000000-0000-0000-0000-000000000000}"/>
          </ac:spMkLst>
        </pc:spChg>
        <pc:spChg chg="del">
          <ac:chgData name="Haddad, Jana" userId="38f1801b-a9df-4568-be0b-e2045d2592ab" providerId="ADAL" clId="{930C3BF3-F627-4860-A665-43DB76244BFD}" dt="2021-06-14T15:45:25.297" v="206" actId="478"/>
          <ac:spMkLst>
            <pc:docMk/>
            <pc:sldMk cId="3119844537" sldId="269"/>
            <ac:spMk id="138" creationId="{00000000-0000-0000-0000-000000000000}"/>
          </ac:spMkLst>
        </pc:spChg>
        <pc:spChg chg="del">
          <ac:chgData name="Haddad, Jana" userId="38f1801b-a9df-4568-be0b-e2045d2592ab" providerId="ADAL" clId="{930C3BF3-F627-4860-A665-43DB76244BFD}" dt="2021-06-14T15:45:24.637" v="205" actId="478"/>
          <ac:spMkLst>
            <pc:docMk/>
            <pc:sldMk cId="3119844537" sldId="269"/>
            <ac:spMk id="139" creationId="{00000000-0000-0000-0000-000000000000}"/>
          </ac:spMkLst>
        </pc:spChg>
        <pc:graphicFrameChg chg="add del mod">
          <ac:chgData name="Haddad, Jana" userId="38f1801b-a9df-4568-be0b-e2045d2592ab" providerId="ADAL" clId="{930C3BF3-F627-4860-A665-43DB76244BFD}" dt="2021-06-14T15:45:30.984" v="210"/>
          <ac:graphicFrameMkLst>
            <pc:docMk/>
            <pc:sldMk cId="3119844537" sldId="269"/>
            <ac:graphicFrameMk id="2" creationId="{13FD5926-BF16-47C3-853F-64657BA11389}"/>
          </ac:graphicFrameMkLst>
        </pc:graphicFrameChg>
        <pc:picChg chg="del">
          <ac:chgData name="Haddad, Jana" userId="38f1801b-a9df-4568-be0b-e2045d2592ab" providerId="ADAL" clId="{930C3BF3-F627-4860-A665-43DB76244BFD}" dt="2021-06-14T15:45:22.201" v="204" actId="478"/>
          <ac:picMkLst>
            <pc:docMk/>
            <pc:sldMk cId="3119844537" sldId="269"/>
            <ac:picMk id="135" creationId="{00000000-0000-0000-0000-000000000000}"/>
          </ac:picMkLst>
        </pc:picChg>
        <pc:picChg chg="del">
          <ac:chgData name="Haddad, Jana" userId="38f1801b-a9df-4568-be0b-e2045d2592ab" providerId="ADAL" clId="{930C3BF3-F627-4860-A665-43DB76244BFD}" dt="2021-06-14T15:45:25.657" v="207" actId="478"/>
          <ac:picMkLst>
            <pc:docMk/>
            <pc:sldMk cId="3119844537" sldId="269"/>
            <ac:picMk id="137" creationId="{00000000-0000-0000-0000-000000000000}"/>
          </ac:picMkLst>
        </pc:picChg>
      </pc:sldChg>
      <pc:sldChg chg="addSp delSp modSp new mod setBg modNotesTx">
        <pc:chgData name="Haddad, Jana" userId="38f1801b-a9df-4568-be0b-e2045d2592ab" providerId="ADAL" clId="{930C3BF3-F627-4860-A665-43DB76244BFD}" dt="2021-06-14T15:49:37.269" v="327" actId="20577"/>
        <pc:sldMkLst>
          <pc:docMk/>
          <pc:sldMk cId="2164312151" sldId="270"/>
        </pc:sldMkLst>
        <pc:spChg chg="del">
          <ac:chgData name="Haddad, Jana" userId="38f1801b-a9df-4568-be0b-e2045d2592ab" providerId="ADAL" clId="{930C3BF3-F627-4860-A665-43DB76244BFD}" dt="2021-06-14T15:47:31.417" v="266" actId="478"/>
          <ac:spMkLst>
            <pc:docMk/>
            <pc:sldMk cId="2164312151" sldId="270"/>
            <ac:spMk id="2" creationId="{04070D49-8E04-4F20-BCD8-96CB7DAE40EA}"/>
          </ac:spMkLst>
        </pc:spChg>
        <pc:spChg chg="del">
          <ac:chgData name="Haddad, Jana" userId="38f1801b-a9df-4568-be0b-e2045d2592ab" providerId="ADAL" clId="{930C3BF3-F627-4860-A665-43DB76244BFD}" dt="2021-06-14T15:47:32.500" v="267" actId="478"/>
          <ac:spMkLst>
            <pc:docMk/>
            <pc:sldMk cId="2164312151" sldId="270"/>
            <ac:spMk id="3" creationId="{45E5DC54-5625-420C-861F-DAFC2DB4F2F6}"/>
          </ac:spMkLst>
        </pc:spChg>
        <pc:spChg chg="add mod">
          <ac:chgData name="Haddad, Jana" userId="38f1801b-a9df-4568-be0b-e2045d2592ab" providerId="ADAL" clId="{930C3BF3-F627-4860-A665-43DB76244BFD}" dt="2021-06-14T15:49:37.269" v="327" actId="20577"/>
          <ac:spMkLst>
            <pc:docMk/>
            <pc:sldMk cId="2164312151" sldId="270"/>
            <ac:spMk id="6" creationId="{3A80558E-EFD8-455E-9D10-A027AB0706D2}"/>
          </ac:spMkLst>
        </pc:spChg>
        <pc:picChg chg="add del">
          <ac:chgData name="Haddad, Jana" userId="38f1801b-a9df-4568-be0b-e2045d2592ab" providerId="ADAL" clId="{930C3BF3-F627-4860-A665-43DB76244BFD}" dt="2021-06-14T15:48:20.247" v="269" actId="478"/>
          <ac:picMkLst>
            <pc:docMk/>
            <pc:sldMk cId="2164312151" sldId="270"/>
            <ac:picMk id="4" creationId="{7B855B06-7927-449D-8F6A-9CAE3F54157C}"/>
          </ac:picMkLst>
        </pc:picChg>
        <pc:picChg chg="add">
          <ac:chgData name="Haddad, Jana" userId="38f1801b-a9df-4568-be0b-e2045d2592ab" providerId="ADAL" clId="{930C3BF3-F627-4860-A665-43DB76244BFD}" dt="2021-06-14T15:48:37.740" v="270"/>
          <ac:picMkLst>
            <pc:docMk/>
            <pc:sldMk cId="2164312151" sldId="270"/>
            <ac:picMk id="5" creationId="{ACEDD7FC-014D-4E79-965D-C306E3DB2567}"/>
          </ac:picMkLst>
        </pc:picChg>
      </pc:sldChg>
      <pc:sldChg chg="add del setBg">
        <pc:chgData name="Haddad, Jana" userId="38f1801b-a9df-4568-be0b-e2045d2592ab" providerId="ADAL" clId="{930C3BF3-F627-4860-A665-43DB76244BFD}" dt="2021-06-14T15:47:16.500" v="263" actId="47"/>
        <pc:sldMkLst>
          <pc:docMk/>
          <pc:sldMk cId="2569619545" sldId="270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6-14T17:11:09.022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EE805909-7966-40DB-80BD-9AEE2F51AF2A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 from </a:t>
            </a:r>
            <a:r>
              <a:rPr lang="en-US" dirty="0" err="1"/>
              <a:t>Trauth</a:t>
            </a:r>
            <a:r>
              <a:rPr lang="en-US" dirty="0"/>
              <a:t>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EE805909-7966-40DB-80BD-9AEE2F51AF2A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7332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Bad blocks = if cutoff </a:t>
            </a: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frequency is not sufficiently high relative to wave peak;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if cutoff frequency is too low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if no value of the spectrum is sufficiently larger than the noise floor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F46860D3-2BE3-45C7-8037-8AD3873D8D8B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5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Bad blocks = if cutoff </a:t>
            </a: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frequency is not sufficiently high relative to wave peak;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if cutoff frequency is too low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if no value of the spectrum is sufficiently larger than the noise floor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33E23D01-B192-436B-AA03-2F36627EED1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6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0A699D13-DF60-49F0-9D51-7D504CCFB532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10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LevelEdit Master text styles</a:t>
            </a:r>
          </a:p>
          <a:p>
            <a:pPr marL="685800" lvl="1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12/8/17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AB4EA607-85A4-44E6-9F90-C2B7B7A5B2F0}" type="slidenum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12/8/17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BA5CAEA6-5E81-473E-A0CE-827DAEE61F49}" type="slidenum">
              <a:rPr lang="en-US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customXml" Target="../ink/ink1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0"/>
            <a:ext cx="12103560" cy="100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90000"/>
              </a:lnSpc>
            </a:pPr>
            <a:r>
              <a:rPr lang="en-US" sz="4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Wave Analysis Workshop</a:t>
            </a:r>
            <a:endParaRPr lang="en-US" sz="44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F70A5C-8D7C-4664-9FFF-4E061D774E29}"/>
              </a:ext>
            </a:extLst>
          </p:cNvPr>
          <p:cNvSpPr txBox="1"/>
          <p:nvPr/>
        </p:nvSpPr>
        <p:spPr>
          <a:xfrm>
            <a:off x="3144253" y="2240501"/>
            <a:ext cx="6224336" cy="2376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marR="0" lvl="0" indent="-5143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900"/>
              <a:buFont typeface="+mj-lt"/>
              <a:buAutoNum type="arabicPeriod"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 through some slides that generally describe the steps in the script and things to watch out for.</a:t>
            </a:r>
          </a:p>
          <a:p>
            <a:pPr marL="514350" marR="0" lvl="0" indent="-5143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900"/>
              <a:buFont typeface="+mj-lt"/>
              <a:buAutoNum type="arabicPeriod"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 through the demo data &amp;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matlab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script step by step.</a:t>
            </a:r>
          </a:p>
        </p:txBody>
      </p:sp>
    </p:spTree>
    <p:extLst>
      <p:ext uri="{BB962C8B-B14F-4D97-AF65-F5344CB8AC3E}">
        <p14:creationId xmlns:p14="http://schemas.microsoft.com/office/powerpoint/2010/main" val="311984453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162000" y="962280"/>
            <a:ext cx="2661840" cy="191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10 minute blocks (9600 samples per block)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nspec = 2^10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Hanning window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Noise floor &amp; Cutoff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Extrapolation below cutoff: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f^-4 fit, over </a:t>
            </a:r>
            <a:r>
              <a:rPr lang="en-US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 indices,</a:t>
            </a: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with 10^-5 initial values for coefficients.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1747800" y="3935520"/>
            <a:ext cx="6130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1" name="Picture 3"/>
          <p:cNvPicPr/>
          <p:nvPr/>
        </p:nvPicPr>
        <p:blipFill>
          <a:blip r:embed="rId3"/>
          <a:stretch/>
        </p:blipFill>
        <p:spPr>
          <a:xfrm>
            <a:off x="100260" y="3429000"/>
            <a:ext cx="3268080" cy="2753280"/>
          </a:xfrm>
          <a:prstGeom prst="rect">
            <a:avLst/>
          </a:prstGeom>
          <a:ln>
            <a:noFill/>
          </a:ln>
        </p:spPr>
      </p:pic>
      <p:pic>
        <p:nvPicPr>
          <p:cNvPr id="182" name="Picture 10"/>
          <p:cNvPicPr/>
          <p:nvPr/>
        </p:nvPicPr>
        <p:blipFill>
          <a:blip r:embed="rId4"/>
          <a:stretch/>
        </p:blipFill>
        <p:spPr>
          <a:xfrm>
            <a:off x="3468600" y="725760"/>
            <a:ext cx="8647200" cy="5456880"/>
          </a:xfrm>
          <a:prstGeom prst="rect">
            <a:avLst/>
          </a:prstGeom>
          <a:ln>
            <a:noFill/>
          </a:ln>
        </p:spPr>
      </p:pic>
      <p:sp>
        <p:nvSpPr>
          <p:cNvPr id="183" name="CustomShape 5"/>
          <p:cNvSpPr/>
          <p:nvPr/>
        </p:nvSpPr>
        <p:spPr>
          <a:xfrm>
            <a:off x="0" y="0"/>
            <a:ext cx="12103560" cy="100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Spectral analysis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43EE0C-BF3A-44B7-AC6D-D2EDE3C0ECAA}"/>
              </a:ext>
            </a:extLst>
          </p:cNvPr>
          <p:cNvSpPr txBox="1"/>
          <p:nvPr/>
        </p:nvSpPr>
        <p:spPr>
          <a:xfrm>
            <a:off x="4013100" y="4805640"/>
            <a:ext cx="62243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arger blocks allow for more of the noise in the original pressure spectrum to be averaged and smoothed out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1F5DA498-9E43-40DB-A4C3-C7FB7B848035}"/>
                  </a:ext>
                </a:extLst>
              </p14:cNvPr>
              <p14:cNvContentPartPr/>
              <p14:nvPr/>
            </p14:nvContentPartPr>
            <p14:xfrm>
              <a:off x="1081379" y="5619793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1F5DA498-9E43-40DB-A4C3-C7FB7B84803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72379" y="5610793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39"/>
          <p:cNvPicPr/>
          <p:nvPr/>
        </p:nvPicPr>
        <p:blipFill>
          <a:blip r:embed="rId2"/>
          <a:stretch/>
        </p:blipFill>
        <p:spPr>
          <a:xfrm>
            <a:off x="167039" y="995759"/>
            <a:ext cx="5110813" cy="3159145"/>
          </a:xfrm>
          <a:prstGeom prst="rect">
            <a:avLst/>
          </a:prstGeom>
          <a:ln>
            <a:noFill/>
          </a:ln>
        </p:spPr>
      </p:pic>
      <p:sp>
        <p:nvSpPr>
          <p:cNvPr id="136" name="CustomShape 1"/>
          <p:cNvSpPr/>
          <p:nvPr/>
        </p:nvSpPr>
        <p:spPr>
          <a:xfrm>
            <a:off x="0" y="0"/>
            <a:ext cx="12103560" cy="100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Preparing the pressure data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7" name="Picture 2"/>
          <p:cNvPicPr/>
          <p:nvPr/>
        </p:nvPicPr>
        <p:blipFill>
          <a:blip r:embed="rId3"/>
          <a:stretch/>
        </p:blipFill>
        <p:spPr>
          <a:xfrm>
            <a:off x="6914150" y="1004760"/>
            <a:ext cx="5034250" cy="3150144"/>
          </a:xfrm>
          <a:prstGeom prst="rect">
            <a:avLst/>
          </a:prstGeom>
          <a:ln>
            <a:noFill/>
          </a:ln>
        </p:spPr>
      </p:pic>
      <p:sp>
        <p:nvSpPr>
          <p:cNvPr id="138" name="CustomShape 2"/>
          <p:cNvSpPr/>
          <p:nvPr/>
        </p:nvSpPr>
        <p:spPr>
          <a:xfrm>
            <a:off x="5648520" y="2469598"/>
            <a:ext cx="894960" cy="418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3"/>
          <p:cNvSpPr/>
          <p:nvPr/>
        </p:nvSpPr>
        <p:spPr>
          <a:xfrm>
            <a:off x="1031646" y="4308431"/>
            <a:ext cx="2962838" cy="19361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Calibrate for systematic sensor errors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Remove atm pressure from total pressure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0" y="0"/>
            <a:ext cx="12103560" cy="10044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Spectral analysis of pressure data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1" name="Picture 1"/>
          <p:cNvPicPr/>
          <p:nvPr/>
        </p:nvPicPr>
        <p:blipFill>
          <a:blip r:embed="rId2"/>
          <a:stretch/>
        </p:blipFill>
        <p:spPr>
          <a:xfrm>
            <a:off x="195120" y="1562040"/>
            <a:ext cx="11801160" cy="3733560"/>
          </a:xfrm>
          <a:prstGeom prst="rect">
            <a:avLst/>
          </a:prstGeom>
          <a:ln>
            <a:noFill/>
          </a:ln>
        </p:spPr>
      </p:pic>
      <p:sp>
        <p:nvSpPr>
          <p:cNvPr id="142" name="CustomShape 2"/>
          <p:cNvSpPr/>
          <p:nvPr/>
        </p:nvSpPr>
        <p:spPr>
          <a:xfrm>
            <a:off x="3524400" y="2600280"/>
            <a:ext cx="40096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Spectral analysis on each data block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3"/>
          <p:cNvSpPr/>
          <p:nvPr/>
        </p:nvSpPr>
        <p:spPr>
          <a:xfrm>
            <a:off x="3143160" y="2692800"/>
            <a:ext cx="380520" cy="18432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00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69FADF-8345-4527-B389-56FDCA7620B4}"/>
              </a:ext>
            </a:extLst>
          </p:cNvPr>
          <p:cNvSpPr txBox="1"/>
          <p:nvPr/>
        </p:nvSpPr>
        <p:spPr>
          <a:xfrm>
            <a:off x="2983532" y="5388120"/>
            <a:ext cx="6224336" cy="1065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main idea is that any arbitrary time series can be represented by the appropriate linear superposition of wave forms</a:t>
            </a:r>
            <a:endParaRPr lang="en-US" sz="11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EDD7FC-014D-4E79-965D-C306E3DB2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148" y="0"/>
            <a:ext cx="593170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80558E-EFD8-455E-9D10-A027AB0706D2}"/>
              </a:ext>
            </a:extLst>
          </p:cNvPr>
          <p:cNvSpPr txBox="1"/>
          <p:nvPr/>
        </p:nvSpPr>
        <p:spPr>
          <a:xfrm>
            <a:off x="465221" y="1090863"/>
            <a:ext cx="2486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Inside each block:</a:t>
            </a:r>
          </a:p>
        </p:txBody>
      </p:sp>
    </p:spTree>
    <p:extLst>
      <p:ext uri="{BB962C8B-B14F-4D97-AF65-F5344CB8AC3E}">
        <p14:creationId xmlns:p14="http://schemas.microsoft.com/office/powerpoint/2010/main" val="2164312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0" y="0"/>
            <a:ext cx="12103560" cy="10044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Spectral analysis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5" name="Picture 2"/>
          <p:cNvPicPr/>
          <p:nvPr/>
        </p:nvPicPr>
        <p:blipFill>
          <a:blip r:embed="rId3"/>
          <a:stretch/>
        </p:blipFill>
        <p:spPr>
          <a:xfrm>
            <a:off x="4358520" y="1132560"/>
            <a:ext cx="7674120" cy="4899960"/>
          </a:xfrm>
          <a:prstGeom prst="rect">
            <a:avLst/>
          </a:prstGeom>
          <a:ln>
            <a:noFill/>
          </a:ln>
        </p:spPr>
      </p:pic>
      <p:sp>
        <p:nvSpPr>
          <p:cNvPr id="146" name="CustomShape 2"/>
          <p:cNvSpPr/>
          <p:nvPr/>
        </p:nvSpPr>
        <p:spPr>
          <a:xfrm>
            <a:off x="458640" y="4580640"/>
            <a:ext cx="3522600" cy="154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 minute blocks (1920 samples per block)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nfft = 2^10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Hanning window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Cutoff frequency &amp; noise floor…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Extrapolation below cutoff: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f^-4 fit, over 9 indices, with 10^-5 initial values for coefficients.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7" name="Picture 7"/>
          <p:cNvPicPr/>
          <p:nvPr/>
        </p:nvPicPr>
        <p:blipFill>
          <a:blip r:embed="rId4"/>
          <a:stretch/>
        </p:blipFill>
        <p:spPr>
          <a:xfrm>
            <a:off x="561960" y="1132560"/>
            <a:ext cx="3486240" cy="2828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A6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0" y="0"/>
            <a:ext cx="12103560" cy="10044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Spectral analysis – effect of block size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9" name="Picture 5"/>
          <p:cNvPicPr/>
          <p:nvPr/>
        </p:nvPicPr>
        <p:blipFill>
          <a:blip r:embed="rId3"/>
          <a:stretch/>
        </p:blipFill>
        <p:spPr>
          <a:xfrm>
            <a:off x="3835440" y="1478880"/>
            <a:ext cx="8102160" cy="5072040"/>
          </a:xfrm>
          <a:prstGeom prst="rect">
            <a:avLst/>
          </a:prstGeom>
          <a:ln>
            <a:noFill/>
          </a:ln>
        </p:spPr>
      </p:pic>
      <p:pic>
        <p:nvPicPr>
          <p:cNvPr id="150" name="Picture 8"/>
          <p:cNvPicPr/>
          <p:nvPr/>
        </p:nvPicPr>
        <p:blipFill>
          <a:blip r:embed="rId4"/>
          <a:stretch/>
        </p:blipFill>
        <p:spPr>
          <a:xfrm>
            <a:off x="457200" y="4016520"/>
            <a:ext cx="2997000" cy="2421720"/>
          </a:xfrm>
          <a:prstGeom prst="rect">
            <a:avLst/>
          </a:prstGeom>
          <a:ln>
            <a:noFill/>
          </a:ln>
        </p:spPr>
      </p:pic>
      <p:sp>
        <p:nvSpPr>
          <p:cNvPr id="151" name="CustomShape 2"/>
          <p:cNvSpPr/>
          <p:nvPr/>
        </p:nvSpPr>
        <p:spPr>
          <a:xfrm>
            <a:off x="457200" y="1004760"/>
            <a:ext cx="3017520" cy="2098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10 minute blocks (9600 samples per block)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nspec = 2^10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Hanning window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Noise floor = 2/3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Noise floor cut off = 50*Ppp_noise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Extrapolation below cutoff: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f^-4 fit, over 9 indices, with 10^-5 initial values for coefficients.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264240" y="822960"/>
            <a:ext cx="2661840" cy="227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 minute blocks (4800 samples per block)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nspec = 2^10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Hanning window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Noise floor = 0.67*length(f)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Cutoff=50*Ppp_noise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Extrapolation below cutoff: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f^-4 fit, over 9 indices, with 10^-5 initial values for coefficients.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3" name="Picture 2"/>
          <p:cNvPicPr/>
          <p:nvPr/>
        </p:nvPicPr>
        <p:blipFill>
          <a:blip r:embed="rId2"/>
          <a:stretch/>
        </p:blipFill>
        <p:spPr>
          <a:xfrm>
            <a:off x="3538440" y="865080"/>
            <a:ext cx="8653320" cy="5465880"/>
          </a:xfrm>
          <a:prstGeom prst="rect">
            <a:avLst/>
          </a:prstGeom>
          <a:ln>
            <a:noFill/>
          </a:ln>
        </p:spPr>
      </p:pic>
      <p:pic>
        <p:nvPicPr>
          <p:cNvPr id="154" name="Picture 3"/>
          <p:cNvPicPr/>
          <p:nvPr/>
        </p:nvPicPr>
        <p:blipFill>
          <a:blip r:embed="rId3"/>
          <a:stretch/>
        </p:blipFill>
        <p:spPr>
          <a:xfrm>
            <a:off x="162000" y="3440520"/>
            <a:ext cx="3257280" cy="2741760"/>
          </a:xfrm>
          <a:prstGeom prst="rect">
            <a:avLst/>
          </a:prstGeom>
          <a:ln>
            <a:noFill/>
          </a:ln>
        </p:spPr>
      </p:pic>
      <p:sp>
        <p:nvSpPr>
          <p:cNvPr id="155" name="CustomShape 2"/>
          <p:cNvSpPr/>
          <p:nvPr/>
        </p:nvSpPr>
        <p:spPr>
          <a:xfrm>
            <a:off x="1747800" y="3935520"/>
            <a:ext cx="6130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1747800" y="5266440"/>
            <a:ext cx="15390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4B18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noise floor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5266440" y="2872440"/>
            <a:ext cx="122652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 dirty="0" err="1">
                <a:solidFill>
                  <a:srgbClr val="FF00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Ppp_noise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TextShape 5"/>
          <p:cNvSpPr txBox="1"/>
          <p:nvPr/>
        </p:nvSpPr>
        <p:spPr>
          <a:xfrm>
            <a:off x="360" y="0"/>
            <a:ext cx="12103560" cy="10044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Spectral analysis – effect of noise cutoff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icture 12"/>
          <p:cNvPicPr/>
          <p:nvPr/>
        </p:nvPicPr>
        <p:blipFill>
          <a:blip r:embed="rId2"/>
          <a:stretch/>
        </p:blipFill>
        <p:spPr>
          <a:xfrm>
            <a:off x="162000" y="3429000"/>
            <a:ext cx="3286800" cy="2757600"/>
          </a:xfrm>
          <a:prstGeom prst="rect">
            <a:avLst/>
          </a:prstGeom>
          <a:ln>
            <a:noFill/>
          </a:ln>
        </p:spPr>
      </p:pic>
      <p:pic>
        <p:nvPicPr>
          <p:cNvPr id="160" name="Picture 9"/>
          <p:cNvPicPr/>
          <p:nvPr/>
        </p:nvPicPr>
        <p:blipFill>
          <a:blip r:embed="rId3"/>
          <a:stretch/>
        </p:blipFill>
        <p:spPr>
          <a:xfrm>
            <a:off x="3538440" y="857160"/>
            <a:ext cx="8653320" cy="5473800"/>
          </a:xfrm>
          <a:prstGeom prst="rect">
            <a:avLst/>
          </a:prstGeom>
          <a:ln>
            <a:noFill/>
          </a:ln>
        </p:spPr>
      </p:pic>
      <p:sp>
        <p:nvSpPr>
          <p:cNvPr id="161" name="CustomShape 1"/>
          <p:cNvSpPr/>
          <p:nvPr/>
        </p:nvSpPr>
        <p:spPr>
          <a:xfrm>
            <a:off x="115920" y="914400"/>
            <a:ext cx="2661840" cy="227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 minute blocks (4800 samples per block)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nspec = 2^10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Hanning window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Noise floor = 1.0*length(f)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Cutoff=50*Ppp_noise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Extrapolation below cutoff: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f^-4 fit, over 9 indices, with 10^-5 initial values for coefficients.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1747800" y="3935520"/>
            <a:ext cx="6130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1747800" y="5266440"/>
            <a:ext cx="15390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4B18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noise floor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5266440" y="2872440"/>
            <a:ext cx="122652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FF00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Ppp_noise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TextShape 7"/>
          <p:cNvSpPr txBox="1"/>
          <p:nvPr/>
        </p:nvSpPr>
        <p:spPr>
          <a:xfrm>
            <a:off x="360" y="0"/>
            <a:ext cx="12103560" cy="10044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Spectral analysis – effect of noise cutoff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icture 3"/>
          <p:cNvPicPr/>
          <p:nvPr/>
        </p:nvPicPr>
        <p:blipFill>
          <a:blip r:embed="rId2"/>
          <a:stretch/>
        </p:blipFill>
        <p:spPr>
          <a:xfrm>
            <a:off x="162000" y="3429000"/>
            <a:ext cx="3257280" cy="2760120"/>
          </a:xfrm>
          <a:prstGeom prst="rect">
            <a:avLst/>
          </a:prstGeom>
          <a:ln>
            <a:noFill/>
          </a:ln>
        </p:spPr>
      </p:pic>
      <p:sp>
        <p:nvSpPr>
          <p:cNvPr id="169" name="CustomShape 1"/>
          <p:cNvSpPr/>
          <p:nvPr/>
        </p:nvSpPr>
        <p:spPr>
          <a:xfrm>
            <a:off x="182880" y="829080"/>
            <a:ext cx="2661840" cy="227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 minute blocks (4800 samples per block)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nspec = 2^10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Hanning window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Noise floor = 0.3*length(f)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Cutoff=50*Ppp_noise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Extrapolation below cutoff: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f^-4 fit, over 9 indices, with 10^-5 initial values for coefficients.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1747800" y="3935520"/>
            <a:ext cx="6130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3"/>
          <p:cNvSpPr/>
          <p:nvPr/>
        </p:nvSpPr>
        <p:spPr>
          <a:xfrm>
            <a:off x="1747800" y="5266440"/>
            <a:ext cx="15390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F4B183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noise floor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5" name="Picture 2"/>
          <p:cNvPicPr/>
          <p:nvPr/>
        </p:nvPicPr>
        <p:blipFill>
          <a:blip r:embed="rId3"/>
          <a:stretch/>
        </p:blipFill>
        <p:spPr>
          <a:xfrm>
            <a:off x="3538680" y="723240"/>
            <a:ext cx="8653320" cy="5465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1132</TotalTime>
  <Words>508</Words>
  <Application>Microsoft Office PowerPoint</Application>
  <PresentationFormat>Widescreen</PresentationFormat>
  <Paragraphs>76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Dalrymple et al (1984)</dc:title>
  <dc:subject/>
  <dc:creator>Haddad, Jana</dc:creator>
  <dc:description/>
  <cp:lastModifiedBy>Haddad, Jana</cp:lastModifiedBy>
  <cp:revision>61</cp:revision>
  <dcterms:created xsi:type="dcterms:W3CDTF">2017-05-30T17:24:03Z</dcterms:created>
  <dcterms:modified xsi:type="dcterms:W3CDTF">2021-06-14T17:57:05Z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4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14</vt:i4>
  </property>
</Properties>
</file>